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2" r:id="rId6"/>
    <p:sldId id="259" r:id="rId7"/>
    <p:sldId id="260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456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Blocks World Problem Spaces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Move-blocks (block, destination)</a:t>
            </a:r>
          </a:p>
          <a:p>
            <a:pPr lvl="1"/>
            <a:r>
              <a:rPr lang="en-US" dirty="0" smtClean="0"/>
              <a:t>Pickup(block)</a:t>
            </a:r>
          </a:p>
          <a:p>
            <a:pPr lvl="1"/>
            <a:r>
              <a:rPr lang="en-US" dirty="0" smtClean="0"/>
              <a:t>Putdown(destination)</a:t>
            </a:r>
          </a:p>
          <a:p>
            <a:pPr lvl="2"/>
            <a:r>
              <a:rPr lang="en-US" dirty="0" smtClean="0"/>
              <a:t>Open-gripper</a:t>
            </a:r>
          </a:p>
          <a:p>
            <a:pPr lvl="2"/>
            <a:r>
              <a:rPr lang="en-US" dirty="0" smtClean="0"/>
              <a:t>Close-gripper</a:t>
            </a:r>
          </a:p>
          <a:p>
            <a:pPr lvl="2"/>
            <a:r>
              <a:rPr lang="en-US" dirty="0" smtClean="0"/>
              <a:t>Move-gripper-above (destination/block)</a:t>
            </a:r>
          </a:p>
          <a:p>
            <a:pPr lvl="2"/>
            <a:r>
              <a:rPr lang="en-US" dirty="0" smtClean="0"/>
              <a:t>Move-block-down</a:t>
            </a:r>
          </a:p>
          <a:p>
            <a:pPr lvl="2"/>
            <a:r>
              <a:rPr lang="en-US" dirty="0" smtClean="0"/>
              <a:t>Move-block-up</a:t>
            </a:r>
          </a:p>
          <a:p>
            <a:pPr lvl="2"/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Close-gripper RL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gp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{pick-up*select*close-gripper*RL*holding*nothing</a:t>
            </a:r>
          </a:p>
          <a:p>
            <a:pPr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(state &lt;s&gt; ^name pick-up</a:t>
            </a:r>
          </a:p>
          <a:p>
            <a:pPr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           ^top-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state.parameters.gripper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-selection 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rl</a:t>
            </a:r>
            <a:endParaRPr lang="en-US" sz="16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        ^superstate.operator.moving-block.name [ A B C table ]</a:t>
            </a:r>
          </a:p>
          <a:p>
            <a:pPr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        ^operator &lt;op1&gt; +</a:t>
            </a:r>
          </a:p>
          <a:p>
            <a:pPr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        ^top-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state.gripper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&lt;g&gt;)</a:t>
            </a:r>
          </a:p>
          <a:p>
            <a:pPr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(&lt;g&gt; ^position [ up down ]</a:t>
            </a:r>
          </a:p>
          <a:p>
            <a:pPr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  ^above.name [ A B C table ])</a:t>
            </a:r>
          </a:p>
          <a:p>
            <a:pPr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(&lt;op1&gt; ^name close-gripper)</a:t>
            </a:r>
          </a:p>
          <a:p>
            <a:pPr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--&gt;</a:t>
            </a:r>
          </a:p>
          <a:p>
            <a:pPr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  (&lt;s&gt; ^operator &lt;op1&gt; = 0)</a:t>
            </a:r>
          </a:p>
          <a:p>
            <a:pPr>
              <a:buNone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16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Move-block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sp {P5*propose*move-block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(state &lt;s&gt; ^name blocks-world)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(&lt;s&gt; ^movable &lt;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blockA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^clear { &lt;&gt; &lt;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blockA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&gt; &lt;object&gt; })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(&lt;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blockA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&gt; ^type block)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-{(&lt;s&gt; ^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ontop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&lt;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ontop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&gt;)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(&lt;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ontop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&gt; ^top-block &lt;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blockA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 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^bottom-block &lt;object&gt;)}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--&gt;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(&lt;s&gt; ^operator &lt;o&gt; + =)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(&lt;o&gt; ^name move-block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^moving-block &lt;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blockA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^destination &lt;object&gt;)}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gp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{blocks-world*RL*select*operator*A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(state &lt;s&gt; ^name blocks-world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      ^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parameters.move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-block-selection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rl</a:t>
            </a:r>
            <a:endParaRPr lang="en-US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      ^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ontop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 &lt;ontop2&gt; { &lt;&gt; &lt;ontop2&gt; &lt;ontop3&gt; }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      ^operator &lt;o&gt; +)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(&lt;ontop2&gt; ^top-block.name B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     ^bottom-block.name [ C table ])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(&lt;ontop3&gt; ^top-block.name C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     ^bottom-block.name [ B table ])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(&lt;o&gt; ^name move-block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^moving-block.name A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^destination.name [ B C table ])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--&gt;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(&lt;s&gt; ^operator &lt;o&gt; = 0)}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Pickup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sp {move-block*propose*pick-up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(state &lt;s&gt; ^name move-block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      ^superstate &lt;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ss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&gt;)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(&lt;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ss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&gt;  ^operator &lt;so&gt;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  ^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gripper.holding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nothing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  ^clear &lt;block&gt;)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(&lt;so&gt; ^name move-block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 ^moving-block &lt;block&gt;)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(&lt;block&gt; ^type block)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--&gt;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(&lt;s&gt; ^operator &lt;op&gt; +)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(&lt;op&gt; ^name pick-up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 ^moving-block &lt;block&gt;)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Pickup RL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gp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{move-block*select*pickup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  (state &lt;s&gt; ^name move-block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             ^superstate.operator.moving-block.name </a:t>
            </a:r>
            <a:endParaRPr lang="en-US" sz="20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			[ 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A B C table ]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             ^operator &lt;o&gt; +)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  (&lt;o&gt; ^name pick-up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       ^moving-block.name [ A B C table ])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--&gt;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  (&lt;s&gt; ^operator &lt;o&gt; = 0)}</a:t>
            </a:r>
          </a:p>
          <a:p>
            <a:pPr>
              <a:buNone/>
            </a:pPr>
            <a:endParaRPr lang="en-US" sz="18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Putdown - correct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endParaRPr lang="en-US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sp {move-block*propose*put-down*only-correct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(state &lt;s&gt; ^superstate &lt;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ss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      ^top-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state.parameters.pick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-up-put-down-selection no-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rl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(&lt;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ss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&gt; ^operator &lt;op&gt;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 ^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gripper.holding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{ &lt;&gt; nothing &lt;&gt; &lt;block&gt; }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 ^clear &lt;block&gt;)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(&lt;op&gt; ^name move-block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 ^destination &lt;block&gt;)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--&gt;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(&lt;s&gt; ^operator &lt;o&gt; +)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(&lt;o&gt; ^name put-down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 ^destination &lt;block&gt;)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Putdown - overgeneral - RL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sp {move-block*propose*put-down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(state &lt;s&gt; ^superstate &lt;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ss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      ^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top-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state.parameters.pick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-up-put-down-selection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rl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(&lt;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ss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&gt; ^operator.name move-block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 ^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gripper.holding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{ &lt;&gt; nothing &lt;&gt; &lt;block&gt; &lt;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mblock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&gt;}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 ^clear &lt;block&gt;)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--&gt;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(&lt;s&gt; ^operator &lt;op&gt; +)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(&lt;op&gt; ^name put-down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 ^moving-block &lt;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mblock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        ^destination &lt;block&gt;)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Putdown RL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sz="20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gp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{move-block*select*putdown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  (state &lt;s&gt; ^superstate &lt;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ss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             ^top-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state.parameters.pick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-up-put-down-selection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rl</a:t>
            </a:r>
            <a:endParaRPr lang="en-US" sz="20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             ^operator &lt;o&gt; +)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  (&lt;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ss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&gt; ^operator.destination.name [ A B C table ])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  (&lt;o&gt; ^name put-down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       ^destination.name [ A B C table ])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--&gt;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  (&lt;s&gt; ^operator &lt;o&gt; = 0)}</a:t>
            </a: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Move-gripper-up RL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sz="20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sp {pick-up*propose*close-gripper*RL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  (state &lt;s&gt; ^state-type gripper-operators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             ^top-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state.parameters.gripper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-selection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rl</a:t>
            </a:r>
            <a:endParaRPr lang="en-US" sz="20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             ^top-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state.gripper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&lt;g&gt;)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  (&lt;g&gt; ^open yes)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--&gt;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  (&lt;s&gt; ^operator &lt;op&gt; +)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  (&lt;op&gt; ^name close-gripper)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684</Words>
  <Application>Microsoft Office PowerPoint</Application>
  <PresentationFormat>On-screen Show (4:3)</PresentationFormat>
  <Paragraphs>126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Blocks World Problem Spaces</vt:lpstr>
      <vt:lpstr>Move-block</vt:lpstr>
      <vt:lpstr>Slide 3</vt:lpstr>
      <vt:lpstr>Pickup</vt:lpstr>
      <vt:lpstr>Pickup RL</vt:lpstr>
      <vt:lpstr>Putdown - correct</vt:lpstr>
      <vt:lpstr>Putdown - overgeneral - RL</vt:lpstr>
      <vt:lpstr>Putdown RL</vt:lpstr>
      <vt:lpstr>Move-gripper-up RL</vt:lpstr>
      <vt:lpstr>Close-gripper RL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Blocks World Problem Spaces</dc:title>
  <dc:creator/>
  <cp:lastModifiedBy>John Laird</cp:lastModifiedBy>
  <cp:revision>8</cp:revision>
  <dcterms:created xsi:type="dcterms:W3CDTF">2006-08-16T00:00:00Z</dcterms:created>
  <dcterms:modified xsi:type="dcterms:W3CDTF">2009-01-22T16:22:31Z</dcterms:modified>
</cp:coreProperties>
</file>